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notesSlides/notesSlide2.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64" r:id="rId4"/>
    <p:sldId id="261" r:id="rId5"/>
    <p:sldId id="262" r:id="rId6"/>
    <p:sldId id="258" r:id="rId7"/>
    <p:sldId id="259" r:id="rId8"/>
    <p:sldId id="260" r:id="rId9"/>
    <p:sldId id="263" r:id="rId10"/>
  </p:sldIdLst>
  <p:sldSz cx="9144000" cy="5143500" type="screen16x9"/>
  <p:notesSz cx="6858000" cy="9144000"/>
  <p:embeddedFontLst>
    <p:embeddedFont>
      <p:font typeface="Nunito" charset="0"/>
      <p:regular r:id="rId12"/>
      <p:bold r:id="rId13"/>
      <p:italic r:id="rId14"/>
      <p:boldItalic r:id="rId15"/>
    </p:embeddedFont>
    <p:embeddedFont>
      <p:font typeface="Calibri"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68" autoAdjust="0"/>
  </p:normalViewPr>
  <p:slideViewPr>
    <p:cSldViewPr snapToGrid="0">
      <p:cViewPr varScale="1">
        <p:scale>
          <a:sx n="76" d="100"/>
          <a:sy n="76" d="100"/>
        </p:scale>
        <p:origin x="-60" y="-54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3bd58b277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3bd58b27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3bd58b2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3bd58b2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3bd58b27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3bd58b27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3bd58b277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3bd58b27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Title: Monster Game</a:t>
            </a:r>
            <a:endParaRPr/>
          </a:p>
        </p:txBody>
      </p:sp>
      <p:sp>
        <p:nvSpPr>
          <p:cNvPr id="129" name="Google Shape;129;p13"/>
          <p:cNvSpPr txBox="1">
            <a:spLocks noGrp="1"/>
          </p:cNvSpPr>
          <p:nvPr>
            <p:ph type="subTitle" idx="1"/>
          </p:nvPr>
        </p:nvSpPr>
        <p:spPr>
          <a:xfrm>
            <a:off x="5223075" y="3753175"/>
            <a:ext cx="3675300" cy="5226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GB"/>
              <a:t>By: A. Krishna Chaitanya(737-308)</a:t>
            </a:r>
            <a:endParaRPr/>
          </a:p>
          <a:p>
            <a:pPr marL="0" lvl="0" indent="0" algn="ctr" rtl="0">
              <a:spcBef>
                <a:spcPts val="0"/>
              </a:spcBef>
              <a:spcAft>
                <a:spcPts val="0"/>
              </a:spcAft>
              <a:buNone/>
            </a:pPr>
            <a:r>
              <a:rPr lang="en-GB"/>
              <a:t>Anthati Karthik(737-310)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Abstract</a:t>
            </a:r>
            <a:endParaRPr b="1" dirty="0"/>
          </a:p>
        </p:txBody>
      </p:sp>
      <p:sp>
        <p:nvSpPr>
          <p:cNvPr id="135" name="Google Shape;135;p14"/>
          <p:cNvSpPr txBox="1">
            <a:spLocks noGrp="1"/>
          </p:cNvSpPr>
          <p:nvPr>
            <p:ph type="body" idx="1"/>
          </p:nvPr>
        </p:nvSpPr>
        <p:spPr>
          <a:xfrm>
            <a:off x="819150" y="1990725"/>
            <a:ext cx="7505700" cy="244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a:t>The goal of this project is to provide some fun time to the user. The main task in this game is to save the player(human) from the monster. User should use the arrow keys to move the human(up arrow to </a:t>
            </a:r>
            <a:r>
              <a:rPr lang="en-GB" dirty="0" err="1"/>
              <a:t>jump,left</a:t>
            </a:r>
            <a:r>
              <a:rPr lang="en-GB" dirty="0"/>
              <a:t> arrow to move left and right arrow to move right). As you progress the speed of monster increases gradually. If your caught by the monster then the final score appears on the screen. Here users can compete with each other by comparing their respective </a:t>
            </a:r>
            <a:r>
              <a:rPr lang="en-GB" dirty="0" smtClean="0"/>
              <a:t>scores which are displayed in the </a:t>
            </a:r>
            <a:r>
              <a:rPr lang="en-GB" dirty="0" err="1" smtClean="0"/>
              <a:t>leaderboard</a:t>
            </a:r>
            <a:r>
              <a:rPr lang="en-GB" dirty="0" smtClean="0"/>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994" y="181720"/>
            <a:ext cx="7505700" cy="954600"/>
          </a:xfrm>
        </p:spPr>
        <p:txBody>
          <a:bodyPr/>
          <a:lstStyle/>
          <a:p>
            <a:r>
              <a:rPr lang="en-IN" b="1" dirty="0" smtClean="0"/>
              <a:t>Login Page</a:t>
            </a:r>
            <a:endParaRPr lang="en-IN" b="1" dirty="0"/>
          </a:p>
        </p:txBody>
      </p:sp>
      <p:sp>
        <p:nvSpPr>
          <p:cNvPr id="3" name="Text Placeholder 2"/>
          <p:cNvSpPr>
            <a:spLocks noGrp="1"/>
          </p:cNvSpPr>
          <p:nvPr>
            <p:ph type="body" idx="1"/>
          </p:nvPr>
        </p:nvSpPr>
        <p:spPr/>
        <p:txBody>
          <a:bodyPr/>
          <a:lstStyle/>
          <a:p>
            <a:endParaRPr lang="en-IN" dirty="0"/>
          </a:p>
        </p:txBody>
      </p:sp>
      <p:pic>
        <p:nvPicPr>
          <p:cNvPr id="1026" name="Picture 2"/>
          <p:cNvPicPr>
            <a:picLocks noChangeAspect="1" noChangeArrowheads="1"/>
          </p:cNvPicPr>
          <p:nvPr/>
        </p:nvPicPr>
        <p:blipFill>
          <a:blip r:embed="rId2"/>
          <a:srcRect/>
          <a:stretch>
            <a:fillRect/>
          </a:stretch>
        </p:blipFill>
        <p:spPr bwMode="auto">
          <a:xfrm>
            <a:off x="187890" y="964505"/>
            <a:ext cx="8780746" cy="39707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499" y="211527"/>
            <a:ext cx="7505700" cy="954600"/>
          </a:xfrm>
        </p:spPr>
        <p:txBody>
          <a:bodyPr/>
          <a:lstStyle/>
          <a:p>
            <a:r>
              <a:rPr lang="en-IN" b="1" dirty="0" smtClean="0"/>
              <a:t>Home Page</a:t>
            </a:r>
            <a:endParaRPr lang="en-IN" b="1" dirty="0"/>
          </a:p>
        </p:txBody>
      </p:sp>
      <p:sp>
        <p:nvSpPr>
          <p:cNvPr id="3" name="Text Placeholder 2"/>
          <p:cNvSpPr>
            <a:spLocks noGrp="1"/>
          </p:cNvSpPr>
          <p:nvPr>
            <p:ph type="body" idx="1"/>
          </p:nvPr>
        </p:nvSpPr>
        <p:spPr/>
        <p:txBody>
          <a:bodyPr/>
          <a:lstStyle/>
          <a:p>
            <a:endParaRPr lang="en-IN" dirty="0"/>
          </a:p>
        </p:txBody>
      </p:sp>
      <p:pic>
        <p:nvPicPr>
          <p:cNvPr id="1026" name="Picture 2"/>
          <p:cNvPicPr>
            <a:picLocks noChangeAspect="1" noChangeArrowheads="1"/>
          </p:cNvPicPr>
          <p:nvPr/>
        </p:nvPicPr>
        <p:blipFill>
          <a:blip r:embed="rId2"/>
          <a:srcRect/>
          <a:stretch>
            <a:fillRect/>
          </a:stretch>
        </p:blipFill>
        <p:spPr bwMode="auto">
          <a:xfrm>
            <a:off x="200234" y="934424"/>
            <a:ext cx="8736858" cy="399132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807" y="212051"/>
            <a:ext cx="7505700" cy="954600"/>
          </a:xfrm>
        </p:spPr>
        <p:txBody>
          <a:bodyPr/>
          <a:lstStyle/>
          <a:p>
            <a:r>
              <a:rPr lang="en-IN" b="1" dirty="0" smtClean="0"/>
              <a:t>Player Information</a:t>
            </a:r>
            <a:endParaRPr lang="en-IN" b="1" dirty="0"/>
          </a:p>
        </p:txBody>
      </p:sp>
      <p:sp>
        <p:nvSpPr>
          <p:cNvPr id="3" name="Text Placeholder 2"/>
          <p:cNvSpPr>
            <a:spLocks noGrp="1"/>
          </p:cNvSpPr>
          <p:nvPr>
            <p:ph type="body" idx="1"/>
          </p:nvPr>
        </p:nvSpPr>
        <p:spPr/>
        <p:txBody>
          <a:bodyPr/>
          <a:lstStyle/>
          <a:p>
            <a:endParaRPr lang="en-IN" dirty="0"/>
          </a:p>
        </p:txBody>
      </p:sp>
      <p:pic>
        <p:nvPicPr>
          <p:cNvPr id="2050" name="Picture 2"/>
          <p:cNvPicPr>
            <a:picLocks noChangeAspect="1" noChangeArrowheads="1"/>
          </p:cNvPicPr>
          <p:nvPr/>
        </p:nvPicPr>
        <p:blipFill>
          <a:blip r:embed="rId2"/>
          <a:srcRect/>
          <a:stretch>
            <a:fillRect/>
          </a:stretch>
        </p:blipFill>
        <p:spPr bwMode="auto">
          <a:xfrm>
            <a:off x="202474" y="803366"/>
            <a:ext cx="8745583" cy="412786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152400" y="613690"/>
            <a:ext cx="8839202" cy="4332661"/>
          </a:xfrm>
          <a:prstGeom prst="rect">
            <a:avLst/>
          </a:prstGeom>
          <a:noFill/>
          <a:ln>
            <a:noFill/>
          </a:ln>
        </p:spPr>
      </p:pic>
      <p:sp>
        <p:nvSpPr>
          <p:cNvPr id="3" name="TextBox 2"/>
          <p:cNvSpPr txBox="1"/>
          <p:nvPr/>
        </p:nvSpPr>
        <p:spPr>
          <a:xfrm>
            <a:off x="527523" y="200373"/>
            <a:ext cx="8263801" cy="523220"/>
          </a:xfrm>
          <a:prstGeom prst="rect">
            <a:avLst/>
          </a:prstGeom>
          <a:noFill/>
        </p:spPr>
        <p:txBody>
          <a:bodyPr wrap="none" rtlCol="0">
            <a:spAutoFit/>
          </a:bodyPr>
          <a:lstStyle/>
          <a:p>
            <a:pPr lvl="0"/>
            <a:r>
              <a:rPr lang="en-IN" dirty="0" smtClean="0">
                <a:latin typeface="Calibri"/>
                <a:ea typeface="Calibri"/>
                <a:cs typeface="Calibri"/>
                <a:sym typeface="Calibri"/>
              </a:rPr>
              <a:t>When ever the monster comes user needs to jump(using arrow key up) and move right(using arrow key right) .</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alphaModFix/>
          </a:blip>
          <a:stretch>
            <a:fillRect/>
          </a:stretch>
        </p:blipFill>
        <p:spPr>
          <a:xfrm>
            <a:off x="152400" y="208655"/>
            <a:ext cx="8839201" cy="46791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7"/>
          <p:cNvPicPr preferRelativeResize="0"/>
          <p:nvPr/>
        </p:nvPicPr>
        <p:blipFill>
          <a:blip r:embed="rId3">
            <a:alphaModFix/>
          </a:blip>
          <a:stretch>
            <a:fillRect/>
          </a:stretch>
        </p:blipFill>
        <p:spPr>
          <a:xfrm>
            <a:off x="152400" y="624475"/>
            <a:ext cx="8839199" cy="4302376"/>
          </a:xfrm>
          <a:prstGeom prst="rect">
            <a:avLst/>
          </a:prstGeom>
          <a:noFill/>
          <a:ln>
            <a:noFill/>
          </a:ln>
        </p:spPr>
      </p:pic>
      <p:sp>
        <p:nvSpPr>
          <p:cNvPr id="152" name="Google Shape;152;p17"/>
          <p:cNvSpPr txBox="1"/>
          <p:nvPr/>
        </p:nvSpPr>
        <p:spPr>
          <a:xfrm>
            <a:off x="1584275" y="2242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If the monster catches the user then game ends.</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013" y="201224"/>
            <a:ext cx="7505700" cy="954600"/>
          </a:xfrm>
        </p:spPr>
        <p:txBody>
          <a:bodyPr/>
          <a:lstStyle/>
          <a:p>
            <a:r>
              <a:rPr lang="en-IN" b="1" dirty="0" err="1" smtClean="0"/>
              <a:t>LeaderBoard</a:t>
            </a:r>
            <a:endParaRPr lang="en-IN" b="1" dirty="0"/>
          </a:p>
        </p:txBody>
      </p:sp>
      <p:sp>
        <p:nvSpPr>
          <p:cNvPr id="3" name="Text Placeholder 2"/>
          <p:cNvSpPr>
            <a:spLocks noGrp="1"/>
          </p:cNvSpPr>
          <p:nvPr>
            <p:ph type="body" idx="1"/>
          </p:nvPr>
        </p:nvSpPr>
        <p:spPr/>
        <p:txBody>
          <a:bodyPr/>
          <a:lstStyle/>
          <a:p>
            <a:endParaRPr lang="en-IN" dirty="0"/>
          </a:p>
        </p:txBody>
      </p:sp>
      <p:pic>
        <p:nvPicPr>
          <p:cNvPr id="3074" name="Picture 2"/>
          <p:cNvPicPr>
            <a:picLocks noChangeAspect="1" noChangeArrowheads="1"/>
          </p:cNvPicPr>
          <p:nvPr/>
        </p:nvPicPr>
        <p:blipFill>
          <a:blip r:embed="rId2"/>
          <a:srcRect/>
          <a:stretch>
            <a:fillRect/>
          </a:stretch>
        </p:blipFill>
        <p:spPr bwMode="auto">
          <a:xfrm>
            <a:off x="209117" y="834620"/>
            <a:ext cx="8738502" cy="411173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E97701DCB7B44BBBFF7317968B7E9" ma:contentTypeVersion="13" ma:contentTypeDescription="Create a new document." ma:contentTypeScope="" ma:versionID="b07d2d571e01287a6ef987500999774e">
  <xsd:schema xmlns:xsd="http://www.w3.org/2001/XMLSchema" xmlns:xs="http://www.w3.org/2001/XMLSchema" xmlns:p="http://schemas.microsoft.com/office/2006/metadata/properties" xmlns:ns2="479bbe72-c9e3-43ad-b513-a936f8c9f78f" xmlns:ns3="d09e1e05-418c-4739-a740-202bb59cbed7" targetNamespace="http://schemas.microsoft.com/office/2006/metadata/properties" ma:root="true" ma:fieldsID="7c64104ef9ed155ec023b3c78e98fa86" ns2:_="" ns3:_="">
    <xsd:import namespace="479bbe72-c9e3-43ad-b513-a936f8c9f78f"/>
    <xsd:import namespace="d09e1e05-418c-4739-a740-202bb59cbed7"/>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9bbe72-c9e3-43ad-b513-a936f8c9f78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029d0b97-84f1-4d57-af7b-96441d037c9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09e1e05-418c-4739-a740-202bb59cbed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2e238cc-e8c4-4740-b2cd-7cd262331b10}" ma:internalName="TaxCatchAll" ma:showField="CatchAllData" ma:web="d09e1e05-418c-4739-a740-202bb59cbed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79bbe72-c9e3-43ad-b513-a936f8c9f78f">
      <Terms xmlns="http://schemas.microsoft.com/office/infopath/2007/PartnerControls"/>
    </lcf76f155ced4ddcb4097134ff3c332f>
    <TaxCatchAll xmlns="d09e1e05-418c-4739-a740-202bb59cbed7" xsi:nil="true"/>
    <ReferenceId xmlns="479bbe72-c9e3-43ad-b513-a936f8c9f78f" xsi:nil="true"/>
  </documentManagement>
</p:properties>
</file>

<file path=customXml/itemProps1.xml><?xml version="1.0" encoding="utf-8"?>
<ds:datastoreItem xmlns:ds="http://schemas.openxmlformats.org/officeDocument/2006/customXml" ds:itemID="{BCFDF07E-2E29-4449-9A48-E43CC79C0861}"/>
</file>

<file path=customXml/itemProps2.xml><?xml version="1.0" encoding="utf-8"?>
<ds:datastoreItem xmlns:ds="http://schemas.openxmlformats.org/officeDocument/2006/customXml" ds:itemID="{31422DEB-0584-4CCE-B135-8E2DE3F75F91}"/>
</file>

<file path=customXml/itemProps3.xml><?xml version="1.0" encoding="utf-8"?>
<ds:datastoreItem xmlns:ds="http://schemas.openxmlformats.org/officeDocument/2006/customXml" ds:itemID="{895E40A0-4C0E-41F3-8FE7-B5CDB9DFEF5F}"/>
</file>

<file path=docProps/app.xml><?xml version="1.0" encoding="utf-8"?>
<Properties xmlns="http://schemas.openxmlformats.org/officeDocument/2006/extended-properties" xmlns:vt="http://schemas.openxmlformats.org/officeDocument/2006/docPropsVTypes">
  <TotalTime>107</TotalTime>
  <Words>152</Words>
  <Application>Microsoft Office PowerPoint</Application>
  <PresentationFormat>On-screen Show (16:9)</PresentationFormat>
  <Paragraphs>11</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Nunito</vt:lpstr>
      <vt:lpstr>Calibri</vt:lpstr>
      <vt:lpstr>Shift</vt:lpstr>
      <vt:lpstr>Title: Monster Game</vt:lpstr>
      <vt:lpstr>Abstract</vt:lpstr>
      <vt:lpstr>Login Page</vt:lpstr>
      <vt:lpstr>Home Page</vt:lpstr>
      <vt:lpstr>Player Information</vt:lpstr>
      <vt:lpstr>Slide 6</vt:lpstr>
      <vt:lpstr>Slide 7</vt:lpstr>
      <vt:lpstr>Slide 8</vt:lpstr>
      <vt:lpstr>LeaderBoard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Monster Game</dc:title>
  <dc:creator>Appali</dc:creator>
  <cp:lastModifiedBy>Appali</cp:lastModifiedBy>
  <cp:revision>14</cp:revision>
  <dcterms:modified xsi:type="dcterms:W3CDTF">2022-06-08T18:19:59Z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0x01010082DE97701DCB7B44BBBFF7317968B7E9</vt:lpwstr>
  </property>
</Properties>
</file>